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C52"/>
    <a:srgbClr val="0A7544"/>
    <a:srgbClr val="86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22787-E487-4660-9253-C713916F4F20}" v="89" dt="2025-03-18T12:49:12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00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Valencia" userId="569d56a4-cde6-48f1-ac75-0bc5205e2942" providerId="ADAL" clId="{DEC22787-E487-4660-9253-C713916F4F20}"/>
    <pc:docChg chg="undo redo custSel addSld delSld modSld">
      <pc:chgData name="Pedro Valencia" userId="569d56a4-cde6-48f1-ac75-0bc5205e2942" providerId="ADAL" clId="{DEC22787-E487-4660-9253-C713916F4F20}" dt="2025-03-18T13:08:02.084" v="576" actId="1036"/>
      <pc:docMkLst>
        <pc:docMk/>
      </pc:docMkLst>
      <pc:sldChg chg="addSp delSp modSp mod">
        <pc:chgData name="Pedro Valencia" userId="569d56a4-cde6-48f1-ac75-0bc5205e2942" providerId="ADAL" clId="{DEC22787-E487-4660-9253-C713916F4F20}" dt="2025-03-18T13:08:02.084" v="576" actId="1036"/>
        <pc:sldMkLst>
          <pc:docMk/>
          <pc:sldMk cId="2545956184" sldId="256"/>
        </pc:sldMkLst>
        <pc:spChg chg="mod">
          <ac:chgData name="Pedro Valencia" userId="569d56a4-cde6-48f1-ac75-0bc5205e2942" providerId="ADAL" clId="{DEC22787-E487-4660-9253-C713916F4F20}" dt="2025-03-18T13:08:02.084" v="576" actId="1036"/>
          <ac:spMkLst>
            <pc:docMk/>
            <pc:sldMk cId="2545956184" sldId="256"/>
            <ac:spMk id="2" creationId="{1639250D-005D-E20A-AC4A-7B40AFF7431D}"/>
          </ac:spMkLst>
        </pc:spChg>
        <pc:spChg chg="mod">
          <ac:chgData name="Pedro Valencia" userId="569d56a4-cde6-48f1-ac75-0bc5205e2942" providerId="ADAL" clId="{DEC22787-E487-4660-9253-C713916F4F20}" dt="2025-03-18T12:48:37.172" v="560" actId="1076"/>
          <ac:spMkLst>
            <pc:docMk/>
            <pc:sldMk cId="2545956184" sldId="256"/>
            <ac:spMk id="3" creationId="{DE9F494F-7142-3FEA-EDBE-F0DE8E06D2AD}"/>
          </ac:spMkLst>
        </pc:spChg>
        <pc:spChg chg="add del mod">
          <ac:chgData name="Pedro Valencia" userId="569d56a4-cde6-48f1-ac75-0bc5205e2942" providerId="ADAL" clId="{DEC22787-E487-4660-9253-C713916F4F20}" dt="2025-03-18T12:48:40.727" v="561" actId="478"/>
          <ac:spMkLst>
            <pc:docMk/>
            <pc:sldMk cId="2545956184" sldId="256"/>
            <ac:spMk id="8" creationId="{F049994A-4F57-053C-32D8-90B036340CDB}"/>
          </ac:spMkLst>
        </pc:spChg>
        <pc:spChg chg="mod">
          <ac:chgData name="Pedro Valencia" userId="569d56a4-cde6-48f1-ac75-0bc5205e2942" providerId="ADAL" clId="{DEC22787-E487-4660-9253-C713916F4F20}" dt="2025-03-18T12:48:18.669" v="541" actId="1076"/>
          <ac:spMkLst>
            <pc:docMk/>
            <pc:sldMk cId="2545956184" sldId="256"/>
            <ac:spMk id="11" creationId="{4A527550-699E-BC06-9ABB-4FBB5C214A00}"/>
          </ac:spMkLst>
        </pc:spChg>
        <pc:spChg chg="mod">
          <ac:chgData name="Pedro Valencia" userId="569d56a4-cde6-48f1-ac75-0bc5205e2942" providerId="ADAL" clId="{DEC22787-E487-4660-9253-C713916F4F20}" dt="2025-03-18T13:07:56.962" v="569" actId="404"/>
          <ac:spMkLst>
            <pc:docMk/>
            <pc:sldMk cId="2545956184" sldId="256"/>
            <ac:spMk id="13" creationId="{6E2DDBB1-9C64-414E-EA05-AB180C778452}"/>
          </ac:spMkLst>
        </pc:spChg>
        <pc:picChg chg="add mod">
          <ac:chgData name="Pedro Valencia" userId="569d56a4-cde6-48f1-ac75-0bc5205e2942" providerId="ADAL" clId="{DEC22787-E487-4660-9253-C713916F4F20}" dt="2025-03-18T12:48:10.892" v="540" actId="14100"/>
          <ac:picMkLst>
            <pc:docMk/>
            <pc:sldMk cId="2545956184" sldId="256"/>
            <ac:picMk id="4" creationId="{A605480C-DA3D-9201-98CB-E4B29361E1AE}"/>
          </ac:picMkLst>
        </pc:picChg>
        <pc:picChg chg="add mod modCrop">
          <ac:chgData name="Pedro Valencia" userId="569d56a4-cde6-48f1-ac75-0bc5205e2942" providerId="ADAL" clId="{DEC22787-E487-4660-9253-C713916F4F20}" dt="2025-03-18T12:48:19.948" v="542" actId="1076"/>
          <ac:picMkLst>
            <pc:docMk/>
            <pc:sldMk cId="2545956184" sldId="256"/>
            <ac:picMk id="5" creationId="{90FAAA30-F36B-A41A-353B-A04E93FF1B24}"/>
          </ac:picMkLst>
        </pc:picChg>
        <pc:picChg chg="add mod">
          <ac:chgData name="Pedro Valencia" userId="569d56a4-cde6-48f1-ac75-0bc5205e2942" providerId="ADAL" clId="{DEC22787-E487-4660-9253-C713916F4F20}" dt="2025-03-18T12:48:25.385" v="556" actId="1037"/>
          <ac:picMkLst>
            <pc:docMk/>
            <pc:sldMk cId="2545956184" sldId="256"/>
            <ac:picMk id="6" creationId="{AC2BA370-B587-E537-CBE3-599FCD2B3AE5}"/>
          </ac:picMkLst>
        </pc:picChg>
        <pc:picChg chg="add mod">
          <ac:chgData name="Pedro Valencia" userId="569d56a4-cde6-48f1-ac75-0bc5205e2942" providerId="ADAL" clId="{DEC22787-E487-4660-9253-C713916F4F20}" dt="2025-03-18T12:48:25.385" v="556" actId="1037"/>
          <ac:picMkLst>
            <pc:docMk/>
            <pc:sldMk cId="2545956184" sldId="256"/>
            <ac:picMk id="7" creationId="{DC25BF40-4994-DF05-C992-F49C68B557B3}"/>
          </ac:picMkLst>
        </pc:picChg>
      </pc:sldChg>
      <pc:sldChg chg="addSp delSp modSp mod">
        <pc:chgData name="Pedro Valencia" userId="569d56a4-cde6-48f1-ac75-0bc5205e2942" providerId="ADAL" clId="{DEC22787-E487-4660-9253-C713916F4F20}" dt="2025-03-18T12:49:01.638" v="564" actId="14100"/>
        <pc:sldMkLst>
          <pc:docMk/>
          <pc:sldMk cId="2113413068" sldId="257"/>
        </pc:sldMkLst>
        <pc:spChg chg="mod">
          <ac:chgData name="Pedro Valencia" userId="569d56a4-cde6-48f1-ac75-0bc5205e2942" providerId="ADAL" clId="{DEC22787-E487-4660-9253-C713916F4F20}" dt="2025-03-10T21:47:27.704" v="478" actId="20577"/>
          <ac:spMkLst>
            <pc:docMk/>
            <pc:sldMk cId="2113413068" sldId="257"/>
            <ac:spMk id="3" creationId="{F7520A97-AD1B-C75D-F064-D8E39928D5F3}"/>
          </ac:spMkLst>
        </pc:spChg>
        <pc:spChg chg="del">
          <ac:chgData name="Pedro Valencia" userId="569d56a4-cde6-48f1-ac75-0bc5205e2942" providerId="ADAL" clId="{DEC22787-E487-4660-9253-C713916F4F20}" dt="2025-03-17T12:56:09.813" v="487" actId="478"/>
          <ac:spMkLst>
            <pc:docMk/>
            <pc:sldMk cId="2113413068" sldId="257"/>
            <ac:spMk id="8" creationId="{9949DA21-8EFC-7A3F-398C-7CF6756FA2D4}"/>
          </ac:spMkLst>
        </pc:spChg>
        <pc:picChg chg="del mod modCrop">
          <ac:chgData name="Pedro Valencia" userId="569d56a4-cde6-48f1-ac75-0bc5205e2942" providerId="ADAL" clId="{DEC22787-E487-4660-9253-C713916F4F20}" dt="2025-03-18T12:48:55.712" v="562" actId="478"/>
          <ac:picMkLst>
            <pc:docMk/>
            <pc:sldMk cId="2113413068" sldId="257"/>
            <ac:picMk id="4" creationId="{2DDA56DD-ED8B-6184-41D2-A86D04058771}"/>
          </ac:picMkLst>
        </pc:picChg>
        <pc:picChg chg="add mod">
          <ac:chgData name="Pedro Valencia" userId="569d56a4-cde6-48f1-ac75-0bc5205e2942" providerId="ADAL" clId="{DEC22787-E487-4660-9253-C713916F4F20}" dt="2025-03-10T21:46:35.727" v="464" actId="1035"/>
          <ac:picMkLst>
            <pc:docMk/>
            <pc:sldMk cId="2113413068" sldId="257"/>
            <ac:picMk id="5" creationId="{6BE81847-4671-A417-F59D-AF5FF4EDE02A}"/>
          </ac:picMkLst>
        </pc:picChg>
        <pc:picChg chg="add mod">
          <ac:chgData name="Pedro Valencia" userId="569d56a4-cde6-48f1-ac75-0bc5205e2942" providerId="ADAL" clId="{DEC22787-E487-4660-9253-C713916F4F20}" dt="2025-03-18T12:49:01.638" v="564" actId="14100"/>
          <ac:picMkLst>
            <pc:docMk/>
            <pc:sldMk cId="2113413068" sldId="257"/>
            <ac:picMk id="6" creationId="{92BFC2B0-66B9-E3B7-199D-C1FE285D8370}"/>
          </ac:picMkLst>
        </pc:picChg>
      </pc:sldChg>
      <pc:sldChg chg="delSp del mod">
        <pc:chgData name="Pedro Valencia" userId="569d56a4-cde6-48f1-ac75-0bc5205e2942" providerId="ADAL" clId="{DEC22787-E487-4660-9253-C713916F4F20}" dt="2025-03-10T21:45:42.441" v="445" actId="47"/>
        <pc:sldMkLst>
          <pc:docMk/>
          <pc:sldMk cId="3584750513" sldId="258"/>
        </pc:sldMkLst>
      </pc:sldChg>
      <pc:sldChg chg="delSp del mod">
        <pc:chgData name="Pedro Valencia" userId="569d56a4-cde6-48f1-ac75-0bc5205e2942" providerId="ADAL" clId="{DEC22787-E487-4660-9253-C713916F4F20}" dt="2025-03-10T21:45:43.593" v="446" actId="47"/>
        <pc:sldMkLst>
          <pc:docMk/>
          <pc:sldMk cId="3982526993" sldId="259"/>
        </pc:sldMkLst>
      </pc:sldChg>
      <pc:sldChg chg="delSp del mod">
        <pc:chgData name="Pedro Valencia" userId="569d56a4-cde6-48f1-ac75-0bc5205e2942" providerId="ADAL" clId="{DEC22787-E487-4660-9253-C713916F4F20}" dt="2025-03-10T21:45:45.081" v="447" actId="47"/>
        <pc:sldMkLst>
          <pc:docMk/>
          <pc:sldMk cId="2292001348" sldId="260"/>
        </pc:sldMkLst>
      </pc:sldChg>
      <pc:sldChg chg="addSp delSp modSp mod">
        <pc:chgData name="Pedro Valencia" userId="569d56a4-cde6-48f1-ac75-0bc5205e2942" providerId="ADAL" clId="{DEC22787-E487-4660-9253-C713916F4F20}" dt="2025-03-18T12:49:12.580" v="566"/>
        <pc:sldMkLst>
          <pc:docMk/>
          <pc:sldMk cId="1990139965" sldId="261"/>
        </pc:sldMkLst>
        <pc:spChg chg="mod">
          <ac:chgData name="Pedro Valencia" userId="569d56a4-cde6-48f1-ac75-0bc5205e2942" providerId="ADAL" clId="{DEC22787-E487-4660-9253-C713916F4F20}" dt="2025-03-10T21:45:28.164" v="443" actId="20577"/>
          <ac:spMkLst>
            <pc:docMk/>
            <pc:sldMk cId="1990139965" sldId="261"/>
            <ac:spMk id="3" creationId="{F7520A97-AD1B-C75D-F064-D8E39928D5F3}"/>
          </ac:spMkLst>
        </pc:spChg>
        <pc:spChg chg="del">
          <ac:chgData name="Pedro Valencia" userId="569d56a4-cde6-48f1-ac75-0bc5205e2942" providerId="ADAL" clId="{DEC22787-E487-4660-9253-C713916F4F20}" dt="2025-03-17T12:56:31.861" v="493" actId="478"/>
          <ac:spMkLst>
            <pc:docMk/>
            <pc:sldMk cId="1990139965" sldId="261"/>
            <ac:spMk id="8" creationId="{9949DA21-8EFC-7A3F-398C-7CF6756FA2D4}"/>
          </ac:spMkLst>
        </pc:spChg>
        <pc:picChg chg="add del mod">
          <ac:chgData name="Pedro Valencia" userId="569d56a4-cde6-48f1-ac75-0bc5205e2942" providerId="ADAL" clId="{DEC22787-E487-4660-9253-C713916F4F20}" dt="2025-03-18T12:49:11.636" v="565" actId="478"/>
          <ac:picMkLst>
            <pc:docMk/>
            <pc:sldMk cId="1990139965" sldId="261"/>
            <ac:picMk id="4" creationId="{C81B7065-C379-2A10-15B8-36C51198C3C8}"/>
          </ac:picMkLst>
        </pc:picChg>
        <pc:picChg chg="add mod">
          <ac:chgData name="Pedro Valencia" userId="569d56a4-cde6-48f1-ac75-0bc5205e2942" providerId="ADAL" clId="{DEC22787-E487-4660-9253-C713916F4F20}" dt="2025-03-10T21:46:41.374" v="466"/>
          <ac:picMkLst>
            <pc:docMk/>
            <pc:sldMk cId="1990139965" sldId="261"/>
            <ac:picMk id="5" creationId="{411C2A39-30C2-CCFD-2F84-66705B57A92B}"/>
          </ac:picMkLst>
        </pc:picChg>
        <pc:picChg chg="add mod">
          <ac:chgData name="Pedro Valencia" userId="569d56a4-cde6-48f1-ac75-0bc5205e2942" providerId="ADAL" clId="{DEC22787-E487-4660-9253-C713916F4F20}" dt="2025-03-18T12:49:12.580" v="566"/>
          <ac:picMkLst>
            <pc:docMk/>
            <pc:sldMk cId="1990139965" sldId="261"/>
            <ac:picMk id="6" creationId="{BFFDC8B8-30C3-7BEA-CEA7-FBEC229FEF8C}"/>
          </ac:picMkLst>
        </pc:picChg>
      </pc:sldChg>
      <pc:sldChg chg="addSp delSp modSp new del mod modClrScheme chgLayout">
        <pc:chgData name="Pedro Valencia" userId="569d56a4-cde6-48f1-ac75-0bc5205e2942" providerId="ADAL" clId="{DEC22787-E487-4660-9253-C713916F4F20}" dt="2025-03-10T21:38:00.430" v="200" actId="47"/>
        <pc:sldMkLst>
          <pc:docMk/>
          <pc:sldMk cId="712284579" sldId="262"/>
        </pc:sldMkLst>
      </pc:sldChg>
      <pc:sldChg chg="addSp delSp modSp new del mod setBg modClrScheme chgLayout">
        <pc:chgData name="Pedro Valencia" userId="569d56a4-cde6-48f1-ac75-0bc5205e2942" providerId="ADAL" clId="{DEC22787-E487-4660-9253-C713916F4F20}" dt="2025-03-18T12:49:19.272" v="568" actId="47"/>
        <pc:sldMkLst>
          <pc:docMk/>
          <pc:sldMk cId="3416077387" sldId="262"/>
        </pc:sldMkLst>
        <pc:spChg chg="del">
          <ac:chgData name="Pedro Valencia" userId="569d56a4-cde6-48f1-ac75-0bc5205e2942" providerId="ADAL" clId="{DEC22787-E487-4660-9253-C713916F4F20}" dt="2025-03-18T12:46:32.846" v="496" actId="700"/>
          <ac:spMkLst>
            <pc:docMk/>
            <pc:sldMk cId="3416077387" sldId="262"/>
            <ac:spMk id="2" creationId="{48402B99-2552-3831-B965-2D543E055EEF}"/>
          </ac:spMkLst>
        </pc:spChg>
        <pc:spChg chg="del">
          <ac:chgData name="Pedro Valencia" userId="569d56a4-cde6-48f1-ac75-0bc5205e2942" providerId="ADAL" clId="{DEC22787-E487-4660-9253-C713916F4F20}" dt="2025-03-18T12:46:32.846" v="496" actId="700"/>
          <ac:spMkLst>
            <pc:docMk/>
            <pc:sldMk cId="3416077387" sldId="262"/>
            <ac:spMk id="3" creationId="{60EE8726-2D79-5734-2D39-C3234E0DC532}"/>
          </ac:spMkLst>
        </pc:spChg>
        <pc:spChg chg="mod ord">
          <ac:chgData name="Pedro Valencia" userId="569d56a4-cde6-48f1-ac75-0bc5205e2942" providerId="ADAL" clId="{DEC22787-E487-4660-9253-C713916F4F20}" dt="2025-03-18T12:46:49.176" v="497" actId="26606"/>
          <ac:spMkLst>
            <pc:docMk/>
            <pc:sldMk cId="3416077387" sldId="262"/>
            <ac:spMk id="4" creationId="{FAB98DD9-CE3B-E779-4025-96ABF0E03F90}"/>
          </ac:spMkLst>
        </pc:spChg>
        <pc:spChg chg="add">
          <ac:chgData name="Pedro Valencia" userId="569d56a4-cde6-48f1-ac75-0bc5205e2942" providerId="ADAL" clId="{DEC22787-E487-4660-9253-C713916F4F20}" dt="2025-03-18T12:46:49.176" v="497" actId="26606"/>
          <ac:spMkLst>
            <pc:docMk/>
            <pc:sldMk cId="3416077387" sldId="262"/>
            <ac:spMk id="10" creationId="{42A4FC2C-047E-45A5-965D-8E1E3BF09BC6}"/>
          </ac:spMkLst>
        </pc:spChg>
        <pc:picChg chg="mod">
          <ac:chgData name="Pedro Valencia" userId="569d56a4-cde6-48f1-ac75-0bc5205e2942" providerId="ADAL" clId="{DEC22787-E487-4660-9253-C713916F4F20}" dt="2025-03-18T12:47:03.055" v="500" actId="27614"/>
          <ac:picMkLst>
            <pc:docMk/>
            <pc:sldMk cId="3416077387" sldId="262"/>
            <ac:picMk id="5" creationId="{D4DCB2CF-D101-3818-D664-79C400BDF648}"/>
          </ac:picMkLst>
        </pc:picChg>
      </pc:sldChg>
      <pc:sldChg chg="add del">
        <pc:chgData name="Pedro Valencia" userId="569d56a4-cde6-48f1-ac75-0bc5205e2942" providerId="ADAL" clId="{DEC22787-E487-4660-9253-C713916F4F20}" dt="2025-03-10T21:38:01.181" v="201" actId="47"/>
        <pc:sldMkLst>
          <pc:docMk/>
          <pc:sldMk cId="1227962862" sldId="263"/>
        </pc:sldMkLst>
      </pc:sldChg>
      <pc:sldChg chg="delSp modSp add del mod setBg delDesignElem">
        <pc:chgData name="Pedro Valencia" userId="569d56a4-cde6-48f1-ac75-0bc5205e2942" providerId="ADAL" clId="{DEC22787-E487-4660-9253-C713916F4F20}" dt="2025-03-18T12:49:18.043" v="567" actId="47"/>
        <pc:sldMkLst>
          <pc:docMk/>
          <pc:sldMk cId="3099843581" sldId="263"/>
        </pc:sldMkLst>
        <pc:spChg chg="del">
          <ac:chgData name="Pedro Valencia" userId="569d56a4-cde6-48f1-ac75-0bc5205e2942" providerId="ADAL" clId="{DEC22787-E487-4660-9253-C713916F4F20}" dt="2025-03-18T12:47:02.850" v="499"/>
          <ac:spMkLst>
            <pc:docMk/>
            <pc:sldMk cId="3099843581" sldId="263"/>
            <ac:spMk id="10" creationId="{307B4C18-F440-EA63-6A1C-58001E82A2B2}"/>
          </ac:spMkLst>
        </pc:spChg>
        <pc:picChg chg="mod modCrop">
          <ac:chgData name="Pedro Valencia" userId="569d56a4-cde6-48f1-ac75-0bc5205e2942" providerId="ADAL" clId="{DEC22787-E487-4660-9253-C713916F4F20}" dt="2025-03-18T12:47:25.837" v="504" actId="732"/>
          <ac:picMkLst>
            <pc:docMk/>
            <pc:sldMk cId="3099843581" sldId="263"/>
            <ac:picMk id="5" creationId="{1B187CA8-533B-DCB0-DDB0-DFA475C8FD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76F1-EC3D-46F5-A87B-54D870C4B47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E35E-8425-4BF6-85FE-307E74652F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C097-A72C-302A-1CE0-C35A4FA9E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F1FD6-AD8C-B905-3E83-2BB81FE42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0C38-A3B8-C2F5-E4B6-218E113A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E55F-202F-4DD9-97BB-9E6C10D25247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62214-1E93-6687-8692-CAFC9F01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B2AE-AB73-FCD4-EF5E-16238948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2F2E-E441-2CAA-2845-8CD82D42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B1CF0-8976-4EB7-5E08-1FF671B64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BF2A-89E4-E2B6-E8B2-9B4A05C6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C19E-6C3C-4B44-94AA-52498E2EB605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2CE1-0E74-8B58-4B53-6F5360FE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317D2-2CBB-FF29-C43C-ED1BF6E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83069-75B7-5BD7-59F4-3B2CD32A8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962F3-DCED-073A-EF47-A8E4981BC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9D42C-6FAC-AAD8-CB3D-FB95BE5F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2A17-677D-4F71-B9B2-7FA125CCBF3A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90F7C-14F4-47D3-8E0E-39E00DA4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13EDD-DEF1-B7F4-98DE-C3730534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2BF2-9A31-FE4F-D74B-2109DF3E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9E7D-71AF-9D3D-C9BC-E6A4CE01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42876-D07A-D306-756E-5AB4482A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98B8-C37A-472E-9666-C02C353D67DA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3F3D-F7B6-C5AB-F030-8BD635BC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0D2D-6FE6-E9BC-9175-9734FA2A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BAE7-48B8-FB58-24B1-A30EFAA9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F7E9-FD18-FC1C-7B31-02BB3E8A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A1AAD-87EE-25B6-0FC8-CF38697E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821B-441C-44F2-9462-E17EAC4A082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9473-491A-3545-7D5B-2B924DEF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16A4-E5D9-4DA5-34C3-83E725B7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535A-C501-3CE7-29BA-E04C386C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F906-3C3B-4593-EEA3-DB31FCF48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474C3-E407-78DE-D272-CADD2DACE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C8E44-EB4D-40AB-E9EF-1177958F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A19C-FE6D-4243-973E-77BADBFD5292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ABE5C-E9D6-8A45-974C-2E6F150D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9C493-25E1-CD64-DDC3-B9EBD64B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0DD6-5282-8FF1-C1D8-EECEADFD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909B5-A34A-0FE5-C636-80084C9B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9999-7191-40F7-6FDF-3A15CDFE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1688E-6290-FDB2-0B81-938DD462C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16AD7-4CEF-58A4-CB5F-A358FD473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147E7-31D2-4A10-F547-15254CC4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2A3A-1E66-443A-BD2F-78BA017DD18E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3C519-39B7-C830-41A7-C4FE5F6D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01499-5144-54EE-B74C-75B1D712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0025-CA61-E5A0-10F4-B117095F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04A18-90BF-720A-A796-30382592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F8E6-9702-48A2-A460-C4FF99183749}" type="datetime1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193D0-1BEB-DEA7-3EDA-199AB127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3FDBA-5B42-BCF8-1FE8-5EA5972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1072D-0E25-24A2-5178-CA220502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5171-68D8-465A-9CF1-FB5DBABF39FC}" type="datetime1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3F8A5-6A9F-4FC9-55E1-252BB58C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FC580-B231-ED78-EE27-B370A315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9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B0CD-4AED-E61C-3549-7D2CA86E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C8C8-5710-BB76-CA9D-63133CD8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6AC31-74B9-E54C-1ECC-BCC4A20E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AB209-A00B-4FA6-5D4B-083B339F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1C04-7C0A-49A4-ACA7-261D95DD4A59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D4625-2E53-5918-2F81-7F8F7FE9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12BEB-61C1-6D41-B38F-AF7483A9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D61F-D9FA-79A5-E251-5C1438D2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43D09-1272-C2B0-5951-335918888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3F6F3-8AE2-F9D0-60DF-3384D02E0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55B7-48B5-0E99-98DC-76DCEDEE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986A-3F5E-48F5-B447-109F5445ABE3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D679F-E156-A308-C2B3-0A0884BC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AA36A-F25E-D981-A5DB-C708EA39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7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1A65A-DB18-C9A9-7D12-BF5BB9F5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6FB11-F0DD-D111-7052-A0A8E984A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694A-CC33-F802-A7D8-F77883C53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8CEE0-DCE3-4BE1-9A34-A3DFB89D6C74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CFAB-D8BC-6A25-9345-321B6533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785F-D72D-F3D6-85B3-C89E861E1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5250" y="63563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FC2F922-F875-491C-B194-9C747B74EA1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250D-005D-E20A-AC4A-7B40AFF74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666" y="2636152"/>
            <a:ext cx="9698182" cy="1567829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del trabajo (versión final del resumen aceptado)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F494F-7142-3FEA-EDBE-F0DE8E06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1628"/>
            <a:ext cx="9144000" cy="492125"/>
          </a:xfrm>
        </p:spPr>
        <p:txBody>
          <a:bodyPr>
            <a:normAutofit/>
          </a:bodyPr>
          <a:lstStyle/>
          <a:p>
            <a:r>
              <a:rPr lang="en-US" dirty="0" err="1"/>
              <a:t>Apellidos</a:t>
            </a:r>
            <a:r>
              <a:rPr lang="en-US" dirty="0"/>
              <a:t> y </a:t>
            </a:r>
            <a:r>
              <a:rPr lang="en-US" dirty="0" err="1"/>
              <a:t>nombres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autores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527550-699E-BC06-9ABB-4FBB5C214A00}"/>
              </a:ext>
            </a:extLst>
          </p:cNvPr>
          <p:cNvSpPr txBox="1">
            <a:spLocks/>
          </p:cNvSpPr>
          <p:nvPr/>
        </p:nvSpPr>
        <p:spPr>
          <a:xfrm>
            <a:off x="2092651" y="1542124"/>
            <a:ext cx="7577345" cy="1223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A75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XXIV Congreso de la Asociación Chilena de Ciencia y Tecnología de Alimentos (SOCHITAL)</a:t>
            </a:r>
          </a:p>
          <a:p>
            <a:r>
              <a:rPr lang="es-ES" sz="2000" b="1" dirty="0">
                <a:solidFill>
                  <a:srgbClr val="0A75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XXIII Congreso de la Asociación Latinoamericana y del Caribe de Ciencia y Tecnología de Alimentos (ALACCTA)</a:t>
            </a:r>
          </a:p>
          <a:p>
            <a:endParaRPr lang="en-US" sz="2000" b="1" dirty="0">
              <a:solidFill>
                <a:srgbClr val="0A75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E2DDBB1-9C64-414E-EA05-AB180C778452}"/>
              </a:ext>
            </a:extLst>
          </p:cNvPr>
          <p:cNvSpPr txBox="1">
            <a:spLocks/>
          </p:cNvSpPr>
          <p:nvPr/>
        </p:nvSpPr>
        <p:spPr>
          <a:xfrm>
            <a:off x="1436769" y="6014284"/>
            <a:ext cx="9556585" cy="49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Nombres</a:t>
            </a:r>
            <a:r>
              <a:rPr lang="en-US" dirty="0"/>
              <a:t> / </a:t>
            </a:r>
            <a:r>
              <a:rPr lang="en-US" dirty="0" err="1"/>
              <a:t>logotipos</a:t>
            </a:r>
            <a:r>
              <a:rPr lang="en-US" dirty="0"/>
              <a:t> de las </a:t>
            </a:r>
            <a:r>
              <a:rPr lang="en-US" dirty="0" err="1"/>
              <a:t>instituciones</a:t>
            </a:r>
            <a:r>
              <a:rPr lang="en-US" dirty="0"/>
              <a:t> de </a:t>
            </a:r>
            <a:r>
              <a:rPr lang="en-US" dirty="0" err="1"/>
              <a:t>afiliación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0FAAA30-F36B-A41A-353B-A04E93FF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51724"/>
          <a:stretch/>
        </p:blipFill>
        <p:spPr>
          <a:xfrm>
            <a:off x="282907" y="838590"/>
            <a:ext cx="1315338" cy="21461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2BA370-B587-E537-CBE3-599FCD2B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36" y="2015741"/>
            <a:ext cx="1378111" cy="7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C25BF40-4994-DF05-C992-F49C68B5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670" y="964033"/>
            <a:ext cx="1019841" cy="10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05480C-DA3D-9201-98CB-E4B29361E1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234" b="40106"/>
          <a:stretch/>
        </p:blipFill>
        <p:spPr>
          <a:xfrm>
            <a:off x="20" y="0"/>
            <a:ext cx="12191980" cy="9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D426-2F98-5D5D-EF65-DB9AC597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777875"/>
          </a:xfrm>
        </p:spPr>
        <p:txBody>
          <a:bodyPr/>
          <a:lstStyle/>
          <a:p>
            <a:r>
              <a:rPr lang="es-MX" b="1" dirty="0"/>
              <a:t>1. Título de la sección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A97-AD1B-C75D-F064-D8E39928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5"/>
            <a:ext cx="10515600" cy="3907389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Tiempo asignado: 7 min de exposición y 3 min para preguntas.</a:t>
            </a:r>
          </a:p>
          <a:p>
            <a:r>
              <a:rPr lang="es-MX" dirty="0"/>
              <a:t>No eliminar logo del congreso.</a:t>
            </a:r>
          </a:p>
          <a:p>
            <a:r>
              <a:rPr lang="es-MX" dirty="0"/>
              <a:t>No eliminar numero de las diapositivas.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9AD44-F612-B62C-FFDF-D9B8ACC5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6BE81847-4671-A417-F59D-AF5FF4EDE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51724"/>
          <a:stretch/>
        </p:blipFill>
        <p:spPr>
          <a:xfrm>
            <a:off x="91496" y="407035"/>
            <a:ext cx="727039" cy="11862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BFC2B0-66B9-E3B7-199D-C1FE285D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234" b="40106"/>
          <a:stretch/>
        </p:blipFill>
        <p:spPr>
          <a:xfrm>
            <a:off x="20" y="0"/>
            <a:ext cx="12191980" cy="4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D426-2F98-5D5D-EF65-DB9AC597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777875"/>
          </a:xfrm>
        </p:spPr>
        <p:txBody>
          <a:bodyPr/>
          <a:lstStyle/>
          <a:p>
            <a:r>
              <a:rPr lang="es-MX" b="1" dirty="0"/>
              <a:t>2. Título de la sección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A97-AD1B-C75D-F064-D8E39928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389"/>
          </a:xfrm>
        </p:spPr>
        <p:txBody>
          <a:bodyPr/>
          <a:lstStyle/>
          <a:p>
            <a:r>
              <a:rPr lang="es-MX" dirty="0"/>
              <a:t>Diapositiva de agradecimientos al final.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9AD44-F612-B62C-FFDF-D9B8ACC5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F922-F875-491C-B194-9C747B74EA1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411C2A39-30C2-CCFD-2F84-66705B57A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51724"/>
          <a:stretch/>
        </p:blipFill>
        <p:spPr>
          <a:xfrm>
            <a:off x="91496" y="407035"/>
            <a:ext cx="727039" cy="11862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FDC8B8-30C3-7BEA-CEA7-FBEC229F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234" b="40106"/>
          <a:stretch/>
        </p:blipFill>
        <p:spPr>
          <a:xfrm>
            <a:off x="20" y="0"/>
            <a:ext cx="12191980" cy="4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103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Times New Roman</vt:lpstr>
      <vt:lpstr>Office Theme</vt:lpstr>
      <vt:lpstr>Título del trabajo (versión final del resumen aceptado)</vt:lpstr>
      <vt:lpstr>1. Título de la sección</vt:lpstr>
      <vt:lpstr>2. Título de la sección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trabajo (igual que en el resumen que fue aceptado)</dc:title>
  <dc:creator>User</dc:creator>
  <cp:lastModifiedBy>jessica López Pastén</cp:lastModifiedBy>
  <cp:revision>5</cp:revision>
  <dcterms:created xsi:type="dcterms:W3CDTF">2024-09-16T22:13:52Z</dcterms:created>
  <dcterms:modified xsi:type="dcterms:W3CDTF">2025-03-19T20:16:12Z</dcterms:modified>
</cp:coreProperties>
</file>